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sldIdLst>
    <p:sldId id="264" r:id="rId2"/>
    <p:sldId id="257" r:id="rId3"/>
    <p:sldId id="265" r:id="rId4"/>
    <p:sldId id="263" r:id="rId5"/>
    <p:sldId id="259" r:id="rId6"/>
    <p:sldId id="266" r:id="rId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CFC6AD"/>
    <a:srgbClr val="E6E6E6"/>
    <a:srgbClr val="ECCFB5"/>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3" autoAdjust="0"/>
  </p:normalViewPr>
  <p:slideViewPr>
    <p:cSldViewPr>
      <p:cViewPr>
        <p:scale>
          <a:sx n="100" d="100"/>
          <a:sy n="100" d="100"/>
        </p:scale>
        <p:origin x="-1248" y="-486"/>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3822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1A75CFD-94EE-4139-B851-D63F9453975B}"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0214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533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A82F8BB-832A-42F5-8286-32117086DA22}"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6991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09600" y="2286000"/>
            <a:ext cx="794543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latin typeface="Arial" panose="020B0604020202020204" pitchFamily="34" charset="0"/>
              </a:rPr>
              <a:t>INSERT YOUR HEADLINE HERE</a:t>
            </a:r>
            <a:endParaRPr lang="en-US" altLang="en-US" sz="4000" b="1">
              <a:latin typeface="Arial" panose="020B0604020202020204" pitchFamily="34" charset="0"/>
            </a:endParaRPr>
          </a:p>
        </p:txBody>
      </p:sp>
      <p:sp>
        <p:nvSpPr>
          <p:cNvPr id="3076" name="Rectangle 4"/>
          <p:cNvSpPr>
            <a:spLocks noChangeArrowheads="1"/>
          </p:cNvSpPr>
          <p:nvPr/>
        </p:nvSpPr>
        <p:spPr bwMode="auto">
          <a:xfrm>
            <a:off x="685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2133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b="1">
                <a:solidFill>
                  <a:srgbClr val="FF6666"/>
                </a:solidFill>
                <a:latin typeface="Arial" panose="020B0604020202020204" pitchFamily="34" charset="0"/>
              </a:rPr>
              <a:t>Lorem Ipsum</a:t>
            </a:r>
            <a:r>
              <a:rPr lang="en-US" altLang="en-US" sz="1200">
                <a:solidFill>
                  <a:srgbClr val="4C4C4C"/>
                </a:solidFill>
                <a:latin typeface="Arial" panose="020B0604020202020204" pitchFamily="34" charset="0"/>
              </a:rPr>
              <a:t> 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a:t>
            </a:r>
          </a:p>
        </p:txBody>
      </p:sp>
      <p:sp>
        <p:nvSpPr>
          <p:cNvPr id="3079" name="Text Box 7"/>
          <p:cNvSpPr txBox="1">
            <a:spLocks noChangeArrowheads="1"/>
          </p:cNvSpPr>
          <p:nvPr/>
        </p:nvSpPr>
        <p:spPr bwMode="auto">
          <a:xfrm>
            <a:off x="6705600" y="2971800"/>
            <a:ext cx="2133600" cy="319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p>
          <a:p>
            <a:pPr>
              <a:spcBef>
                <a:spcPct val="50000"/>
              </a:spcBef>
            </a:pPr>
            <a:r>
              <a:rPr lang="en-US" altLang="en-US" sz="1200">
                <a:solidFill>
                  <a:srgbClr val="4C4C4C"/>
                </a:solidFill>
                <a:latin typeface="Arial" panose="020B0604020202020204" pitchFamily="34" charset="0"/>
              </a:rPr>
              <a:t>Ea pro natum invidunt repudiandae, his et facilisis vituperatoribus. </a:t>
            </a:r>
          </a:p>
        </p:txBody>
      </p:sp>
      <p:pic>
        <p:nvPicPr>
          <p:cNvPr id="3080"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701675" y="692150"/>
            <a:ext cx="77692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6800" b="1">
                <a:solidFill>
                  <a:srgbClr val="4C4C4C"/>
                </a:solidFill>
              </a:rPr>
              <a:t>THE DAILY NEWS</a:t>
            </a:r>
          </a:p>
        </p:txBody>
      </p:sp>
      <p:sp>
        <p:nvSpPr>
          <p:cNvPr id="3082" name="Text Box 11"/>
          <p:cNvSpPr txBox="1">
            <a:spLocks noChangeArrowheads="1"/>
          </p:cNvSpPr>
          <p:nvPr/>
        </p:nvSpPr>
        <p:spPr bwMode="auto">
          <a:xfrm>
            <a:off x="663575" y="1893888"/>
            <a:ext cx="162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www.dailynews.com</a:t>
            </a:r>
          </a:p>
        </p:txBody>
      </p:sp>
      <p:sp>
        <p:nvSpPr>
          <p:cNvPr id="3083" name="Text Box 12"/>
          <p:cNvSpPr txBox="1">
            <a:spLocks noChangeArrowheads="1"/>
          </p:cNvSpPr>
          <p:nvPr/>
        </p:nvSpPr>
        <p:spPr bwMode="auto">
          <a:xfrm>
            <a:off x="3095625" y="1885950"/>
            <a:ext cx="3509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a:solidFill>
                  <a:srgbClr val="4C4C4C"/>
                </a:solidFill>
                <a:latin typeface="Arial Black" panose="020B0A04020102020204" pitchFamily="34" charset="0"/>
              </a:rPr>
              <a:t>THE WORLD’S FAVOURITE NEWSPAPER</a:t>
            </a:r>
          </a:p>
        </p:txBody>
      </p:sp>
      <p:sp>
        <p:nvSpPr>
          <p:cNvPr id="3084" name="Text Box 13"/>
          <p:cNvSpPr txBox="1">
            <a:spLocks noChangeArrowheads="1"/>
          </p:cNvSpPr>
          <p:nvPr/>
        </p:nvSpPr>
        <p:spPr bwMode="auto">
          <a:xfrm>
            <a:off x="7567613" y="1903413"/>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a:solidFill>
                  <a:srgbClr val="4C4C4C"/>
                </a:solidFill>
                <a:latin typeface="Arial Black" panose="020B0A04020102020204" pitchFamily="34" charset="0"/>
              </a:rPr>
              <a:t>- Since 1879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newspap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3" y="-85725"/>
            <a:ext cx="9396413" cy="702945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5124"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5125"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5126"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5127"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5128"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09600" y="2309813"/>
            <a:ext cx="810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4000" b="1">
                <a:solidFill>
                  <a:srgbClr val="4C4C4C"/>
                </a:solidFill>
              </a:rPr>
              <a:t>INSERT YOUR HEADLINE HERE</a:t>
            </a:r>
            <a:endParaRPr lang="en-US" altLang="en-US" sz="4000" b="1"/>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2133600" cy="374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rPr>
              <a:t>Lorem ipsum</a:t>
            </a:r>
            <a:r>
              <a:rPr lang="en-US" altLang="en-US" sz="1200">
                <a:solidFill>
                  <a:srgbClr val="4C4C4C"/>
                </a:solidFill>
              </a:rPr>
              <a:t> </a:t>
            </a:r>
          </a:p>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endParaRPr lang="en-US" altLang="en-US" b="1">
              <a:solidFill>
                <a:srgbClr val="4383B4"/>
              </a:solidFill>
              <a:latin typeface="Arial" panose="020B0604020202020204" pitchFamily="34" charset="0"/>
            </a:endParaRPr>
          </a:p>
        </p:txBody>
      </p:sp>
      <p:sp>
        <p:nvSpPr>
          <p:cNvPr id="7175" name="Text Box 7"/>
          <p:cNvSpPr txBox="1">
            <a:spLocks noChangeArrowheads="1"/>
          </p:cNvSpPr>
          <p:nvPr/>
        </p:nvSpPr>
        <p:spPr bwMode="auto">
          <a:xfrm>
            <a:off x="6705600" y="3036888"/>
            <a:ext cx="2133600"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rPr>
              <a:t>Ea pro natum invidunt repudiandae, his et facilisis vituperatoribus. Mei eu ubique altera senserit, consul eripuit accusata has ne. Ignota verterem te nam, eu cibo causae menandri vim. Sit rebum erant dolorem et, sed odio error ad.Vel molestie corrumpit deterruisset ad, mollis ceteros ad sea.</a:t>
            </a:r>
          </a:p>
        </p:txBody>
      </p:sp>
      <p:pic>
        <p:nvPicPr>
          <p:cNvPr id="7176"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3187700"/>
            <a:ext cx="31686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2222500" y="950913"/>
            <a:ext cx="470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3600" b="1">
                <a:solidFill>
                  <a:srgbClr val="1C1C1C"/>
                </a:solidFill>
                <a:latin typeface="Castellar" panose="020A0402060406010301" pitchFamily="18" charset="0"/>
              </a:rPr>
              <a:t>YOUR TITLE HERE</a:t>
            </a: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sp>
        <p:nvSpPr>
          <p:cNvPr id="7179" name="Text Box 12"/>
          <p:cNvSpPr txBox="1">
            <a:spLocks noChangeArrowheads="1"/>
          </p:cNvSpPr>
          <p:nvPr/>
        </p:nvSpPr>
        <p:spPr bwMode="auto">
          <a:xfrm>
            <a:off x="7559675" y="1865313"/>
            <a:ext cx="963613"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4C4C4C"/>
                </a:solidFill>
              </a:rPr>
              <a:t>- Since 1802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3800" b="1">
                <a:solidFill>
                  <a:schemeClr val="bg1"/>
                </a:solidFill>
                <a:latin typeface="Arial Black" panose="020B0A04020102020204" pitchFamily="34" charset="0"/>
              </a:rPr>
              <a:t>INSERT YOUR HEADLINE HERE</a:t>
            </a:r>
            <a:endParaRPr lang="en-US" altLang="en-US" sz="4000" b="1"/>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Lorem ipsum</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9223" name="Text Box 7"/>
          <p:cNvSpPr txBox="1">
            <a:spLocks noChangeArrowheads="1"/>
          </p:cNvSpPr>
          <p:nvPr/>
        </p:nvSpPr>
        <p:spPr bwMode="auto">
          <a:xfrm>
            <a:off x="6705600" y="3505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pic>
        <p:nvPicPr>
          <p:cNvPr id="9224" name="Picture 8"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557588"/>
            <a:ext cx="29114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11"/>
          <p:cNvSpPr txBox="1">
            <a:spLocks noChangeArrowheads="1"/>
          </p:cNvSpPr>
          <p:nvPr/>
        </p:nvSpPr>
        <p:spPr bwMode="auto">
          <a:xfrm>
            <a:off x="231775" y="2168525"/>
            <a:ext cx="294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CELEBRITY NEWS AND GOSSIP</a:t>
            </a:r>
          </a:p>
        </p:txBody>
      </p:sp>
      <p:sp>
        <p:nvSpPr>
          <p:cNvPr id="9226" name="Text Box 12"/>
          <p:cNvSpPr txBox="1">
            <a:spLocks noChangeArrowheads="1"/>
          </p:cNvSpPr>
          <p:nvPr/>
        </p:nvSpPr>
        <p:spPr bwMode="auto">
          <a:xfrm>
            <a:off x="6804025" y="2168525"/>
            <a:ext cx="2033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400" b="1" i="1">
                <a:solidFill>
                  <a:srgbClr val="4C4C4C"/>
                </a:solidFill>
                <a:latin typeface="Arial" panose="020B0604020202020204" pitchFamily="34" charset="0"/>
              </a:rPr>
              <a:t>WORLD EXCLUSIVES</a:t>
            </a:r>
          </a:p>
        </p:txBody>
      </p:sp>
      <p:sp>
        <p:nvSpPr>
          <p:cNvPr id="9227" name="Text Box 13"/>
          <p:cNvSpPr txBox="1">
            <a:spLocks noChangeArrowheads="1"/>
          </p:cNvSpPr>
          <p:nvPr/>
        </p:nvSpPr>
        <p:spPr bwMode="auto">
          <a:xfrm>
            <a:off x="287338" y="495300"/>
            <a:ext cx="83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2800" i="1">
                <a:solidFill>
                  <a:schemeClr val="bg1"/>
                </a:solidFill>
                <a:latin typeface="Tahoma" panose="020B0604030504040204" pitchFamily="34" charset="0"/>
              </a:rPr>
              <a:t>THE</a:t>
            </a:r>
          </a:p>
        </p:txBody>
      </p:sp>
      <p:sp>
        <p:nvSpPr>
          <p:cNvPr id="9228" name="Text Box 14"/>
          <p:cNvSpPr txBox="1">
            <a:spLocks noChangeArrowheads="1"/>
          </p:cNvSpPr>
          <p:nvPr/>
        </p:nvSpPr>
        <p:spPr bwMode="auto">
          <a:xfrm>
            <a:off x="287338" y="714375"/>
            <a:ext cx="6340475"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8500" b="1">
                <a:solidFill>
                  <a:schemeClr val="bg1"/>
                </a:solidFill>
                <a:latin typeface="Tahoma" panose="020B0604030504040204" pitchFamily="34" charset="0"/>
              </a:rPr>
              <a:t>SUN SHINE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7696200" y="533400"/>
            <a:ext cx="1182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solidFill>
                  <a:srgbClr val="4C4C4C"/>
                </a:solidFill>
                <a:latin typeface="Arial Black" panose="020B0A04020102020204" pitchFamily="34" charset="0"/>
              </a:rPr>
              <a:t>NEWS</a:t>
            </a:r>
            <a:endParaRPr lang="en-US" altLang="en-US"/>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ChangeArrowheads="1"/>
          </p:cNvSpPr>
          <p:nvPr>
            <p:ph type="title"/>
          </p:nvPr>
        </p:nvSpPr>
        <p:spPr>
          <a:xfrm>
            <a:off x="304800" y="838200"/>
            <a:ext cx="4267200" cy="1219200"/>
          </a:xfrm>
          <a:noFill/>
        </p:spPr>
        <p:txBody>
          <a:bodyPr/>
          <a:lstStyle/>
          <a:p>
            <a:pPr algn="l">
              <a:spcBef>
                <a:spcPct val="50000"/>
              </a:spcBef>
            </a:pPr>
            <a:r>
              <a:rPr lang="en-US" altLang="en-US" sz="3200" b="1" smtClean="0">
                <a:solidFill>
                  <a:srgbClr val="4C4C4C"/>
                </a:solidFill>
              </a:rPr>
              <a:t>ARTICLE HEADLINE</a:t>
            </a:r>
            <a:endParaRPr lang="en-US" altLang="en-US" sz="240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pic>
        <p:nvPicPr>
          <p:cNvPr id="11274" name="Picture 13" descr="sha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3259138"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4"/>
          <p:cNvSpPr txBox="1">
            <a:spLocks noChangeArrowheads="1"/>
          </p:cNvSpPr>
          <p:nvPr/>
        </p:nvSpPr>
        <p:spPr bwMode="auto">
          <a:xfrm>
            <a:off x="4648200" y="1143000"/>
            <a:ext cx="2133600" cy="301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b="1">
                <a:solidFill>
                  <a:srgbClr val="4C4C4C"/>
                </a:solidFill>
                <a:latin typeface="Arial" panose="020B0604020202020204" pitchFamily="34" charset="0"/>
              </a:rPr>
              <a:t>WOW NEWS</a:t>
            </a:r>
            <a:r>
              <a:rPr lang="en-US" altLang="en-US" sz="1200">
                <a:solidFill>
                  <a:srgbClr val="4C4C4C"/>
                </a:solidFill>
                <a:latin typeface="Arial" panose="020B0604020202020204" pitchFamily="34" charset="0"/>
              </a:rPr>
              <a:t> </a:t>
            </a:r>
          </a:p>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a:t>
            </a:r>
            <a:endParaRPr lang="en-US" altLang="en-US" b="1">
              <a:solidFill>
                <a:srgbClr val="4383B4"/>
              </a:solidFill>
              <a:latin typeface="Arial" panose="020B0604020202020204" pitchFamily="34" charset="0"/>
            </a:endParaRPr>
          </a:p>
        </p:txBody>
      </p:sp>
      <p:sp>
        <p:nvSpPr>
          <p:cNvPr id="11276" name="Text Box 15"/>
          <p:cNvSpPr txBox="1">
            <a:spLocks noChangeArrowheads="1"/>
          </p:cNvSpPr>
          <p:nvPr/>
        </p:nvSpPr>
        <p:spPr bwMode="auto">
          <a:xfrm>
            <a:off x="6781800" y="1219200"/>
            <a:ext cx="2133600" cy="292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endParaRPr lang="en-US" altLang="en-US" sz="1200">
              <a:solidFill>
                <a:srgbClr val="4C4C4C"/>
              </a:solidFill>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Rectangle 20"/>
          <p:cNvSpPr>
            <a:spLocks noChangeArrowheads="1"/>
          </p:cNvSpPr>
          <p:nvPr>
            <p:ph type="body" idx="1"/>
          </p:nvPr>
        </p:nvSpPr>
        <p:spPr>
          <a:xfrm>
            <a:off x="4648200" y="4343400"/>
            <a:ext cx="4191000" cy="1447800"/>
          </a:xfrm>
          <a:noFill/>
        </p:spPr>
        <p:txBody>
          <a:bodyPr/>
          <a:lstStyle/>
          <a:p>
            <a:pPr>
              <a:spcBef>
                <a:spcPct val="0"/>
              </a:spcBef>
              <a:buFontTx/>
              <a:buNone/>
            </a:pPr>
            <a:r>
              <a:rPr lang="en-US" altLang="en-US" b="1" smtClean="0">
                <a:solidFill>
                  <a:srgbClr val="4C4C4C"/>
                </a:solidFill>
              </a:rPr>
              <a:t>ARTICLE HEADLINE</a:t>
            </a:r>
          </a:p>
        </p:txBody>
      </p:sp>
      <p:sp>
        <p:nvSpPr>
          <p:cNvPr id="11279" name="Rectangle 21"/>
          <p:cNvSpPr>
            <a:spLocks noChangeArrowheads="1"/>
          </p:cNvSpPr>
          <p:nvPr/>
        </p:nvSpPr>
        <p:spPr bwMode="auto">
          <a:xfrm>
            <a:off x="4724400" y="4953000"/>
            <a:ext cx="39624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r>
              <a:rPr lang="en-US" altLang="en-US" sz="1200">
                <a:solidFill>
                  <a:srgbClr val="4C4C4C"/>
                </a:solidFill>
                <a:latin typeface="Arial" panose="020B0604020202020204" pitchFamily="34" charset="0"/>
              </a:rPr>
              <a:t>Ea pro natum invidunt repudiandae, his et facilisis vituperatoribus. Mei eu ubique altera senserit, consul eripuit accusata has ne. Ignota verterem te nam, eu cibo causae menandri vim. </a:t>
            </a: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600">
                <a:solidFill>
                  <a:srgbClr val="4C4C4C"/>
                </a:solidFill>
                <a:latin typeface="Arial" panose="020B0604020202020204" pitchFamily="34" charset="0"/>
              </a:rPr>
              <a:t>Date today 00/00/00</a:t>
            </a:r>
            <a:endParaRPr lang="en-US" altLang="en-US" sz="1600"/>
          </a:p>
        </p:txBody>
      </p:sp>
      <p:sp>
        <p:nvSpPr>
          <p:cNvPr id="11281" name="Rectangle 23"/>
          <p:cNvSpPr>
            <a:spLocks noChangeArrowheads="1"/>
          </p:cNvSpPr>
          <p:nvPr/>
        </p:nvSpPr>
        <p:spPr bwMode="auto">
          <a:xfrm>
            <a:off x="381000" y="5608638"/>
            <a:ext cx="3962400" cy="109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en-US" altLang="en-US" sz="1200">
                <a:solidFill>
                  <a:srgbClr val="4C4C4C"/>
                </a:solidFill>
                <a:latin typeface="Arial" panose="020B0604020202020204" pitchFamily="34" charset="0"/>
              </a:rPr>
              <a:t>In libris graecis appetere mea. At vim odio lorem omnes, pri id iuvaret partiendo. Vivendo menandri et sed. Lorem volumus blandit cu has.Sit cu alia porro fuisset. </a:t>
            </a:r>
          </a:p>
          <a:p>
            <a:pPr>
              <a:spcBef>
                <a:spcPct val="50000"/>
              </a:spcBef>
            </a:pPr>
            <a:endParaRPr lang="en-US" altLang="en-US" sz="1200">
              <a:solidFill>
                <a:srgbClr val="4C4C4C"/>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331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2000" b="1">
                <a:latin typeface="Arial" panose="020B0604020202020204" pitchFamily="34" charset="0"/>
                <a:cs typeface="Arial" panose="020B0604020202020204" pitchFamily="34" charset="0"/>
              </a:rPr>
              <a:t>You are free to use these templates for your personal and business presentations.</a:t>
            </a:r>
          </a:p>
        </p:txBody>
      </p:sp>
      <p:sp>
        <p:nvSpPr>
          <p:cNvPr id="1331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Use these templates for your presentations</a:t>
            </a:r>
          </a:p>
          <a:p>
            <a:pPr eaLnBrk="1" hangingPunct="1">
              <a:buFont typeface="Wingdings" panose="05000000000000000000" pitchFamily="2" charset="2"/>
              <a:buChar char="ü"/>
            </a:pPr>
            <a:r>
              <a:rPr lang="en-GB" altLang="en-US" sz="1400">
                <a:latin typeface="Arial" panose="020B0604020202020204" pitchFamily="34" charset="0"/>
                <a:cs typeface="Arial" panose="020B0604020202020204" pitchFamily="34" charset="0"/>
              </a:rPr>
              <a:t>Display your presentation on a web site provided that it is not for the purpose of downloading the template.</a:t>
            </a:r>
          </a:p>
          <a:p>
            <a:pPr eaLnBrk="1" hangingPunct="1">
              <a:buFont typeface="Wingdings" panose="05000000000000000000" pitchFamily="2" charset="2"/>
              <a:buChar char="ü"/>
            </a:pPr>
            <a:r>
              <a:rPr lang="en-US" altLang="en-US" sz="1400">
                <a:latin typeface="Arial" panose="020B0604020202020204" pitchFamily="34" charset="0"/>
                <a:cs typeface="Arial" panose="020B0604020202020204" pitchFamily="34" charset="0"/>
              </a:rPr>
              <a:t>If you like these templates, we would always appreciate a link back to our website.  Many thanks.</a:t>
            </a:r>
          </a:p>
          <a:p>
            <a:pPr eaLnBrk="1" hangingPunct="1">
              <a:buFont typeface="Wingdings" panose="05000000000000000000" pitchFamily="2" charset="2"/>
              <a:buChar char="ü"/>
            </a:pPr>
            <a:endParaRPr lang="en-US" altLang="en-US" sz="1400">
              <a:latin typeface="Arial" panose="020B0604020202020204" pitchFamily="34" charset="0"/>
              <a:cs typeface="Arial" panose="020B0604020202020204" pitchFamily="34" charset="0"/>
            </a:endParaRPr>
          </a:p>
        </p:txBody>
      </p:sp>
      <p:sp>
        <p:nvSpPr>
          <p:cNvPr id="1331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GB" altLang="en-US" sz="1600" b="1" u="sng">
                <a:latin typeface="Arial" panose="020B0604020202020204" pitchFamily="34" charset="0"/>
                <a:cs typeface="Arial" panose="020B0604020202020204" pitchFamily="34" charset="0"/>
              </a:rPr>
              <a:t>Don’t</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Resell or distribute these templates</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Put these templates on a website for download.  This includes uploading them onto file sharing networks like Slideshare, Myspace, Facebook, bit torrent etc</a:t>
            </a:r>
          </a:p>
          <a:p>
            <a:pPr eaLnBrk="1" hangingPunct="1">
              <a:buFont typeface="Wingdings" panose="05000000000000000000" pitchFamily="2" charset="2"/>
              <a:buChar char="û"/>
            </a:pPr>
            <a:r>
              <a:rPr lang="en-GB" altLang="en-US" sz="1400">
                <a:latin typeface="Arial" panose="020B0604020202020204" pitchFamily="34" charset="0"/>
                <a:cs typeface="Arial" panose="020B0604020202020204" pitchFamily="34" charset="0"/>
              </a:rPr>
              <a:t>Pass off any of our created content as your own work</a:t>
            </a:r>
            <a:endParaRPr lang="en-US" altLang="en-US" sz="1400">
              <a:latin typeface="Arial" panose="020B0604020202020204" pitchFamily="34" charset="0"/>
              <a:cs typeface="Arial" panose="020B0604020202020204" pitchFamily="34" charset="0"/>
            </a:endParaRPr>
          </a:p>
        </p:txBody>
      </p:sp>
      <p:sp>
        <p:nvSpPr>
          <p:cNvPr id="1331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lgn="ctr" eaLnBrk="1" hangingPunct="1">
              <a:lnSpc>
                <a:spcPct val="90000"/>
              </a:lnSpc>
              <a:spcBef>
                <a:spcPct val="20000"/>
              </a:spcBef>
              <a:buClr>
                <a:schemeClr val="accent1"/>
              </a:buClr>
            </a:pPr>
            <a:r>
              <a:rPr lang="en-GB" altLang="en-US" sz="2000" b="1">
                <a:latin typeface="Arial" panose="020B0604020202020204" pitchFamily="34" charset="0"/>
                <a:cs typeface="Arial" panose="020B0604020202020204" pitchFamily="34" charset="0"/>
              </a:rPr>
              <a:t>You can find many more free templates on the Presentation Magazine website </a:t>
            </a:r>
            <a:r>
              <a:rPr lang="en-GB" altLang="en-US" sz="2000" b="1">
                <a:latin typeface="Arial" panose="020B0604020202020204" pitchFamily="34" charset="0"/>
                <a:cs typeface="Arial" panose="020B0604020202020204" pitchFamily="34" charset="0"/>
                <a:hlinkClick r:id="rId3"/>
              </a:rPr>
              <a:t>www.presentationmagazine.com</a:t>
            </a:r>
            <a:r>
              <a:rPr lang="en-GB" altLang="en-US" sz="2000" b="1">
                <a:latin typeface="Arial" panose="020B0604020202020204" pitchFamily="34" charset="0"/>
                <a:cs typeface="Arial" panose="020B0604020202020204" pitchFamily="34" charset="0"/>
              </a:rPr>
              <a:t>  </a:t>
            </a:r>
            <a:endParaRPr lang="en-US" altLang="en-US" sz="2000" b="1">
              <a:latin typeface="Arial" panose="020B0604020202020204" pitchFamily="34" charset="0"/>
              <a:cs typeface="Arial" panose="020B0604020202020204" pitchFamily="34" charset="0"/>
            </a:endParaRPr>
          </a:p>
        </p:txBody>
      </p:sp>
      <p:sp>
        <p:nvSpPr>
          <p:cNvPr id="1332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GB" altLang="en-US" sz="1400">
                <a:latin typeface="Arial" panose="020B0604020202020204" pitchFamily="34" charset="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1059</Words>
  <Application>Microsoft Office PowerPoint</Application>
  <PresentationFormat>On-screen Show (4:3)</PresentationFormat>
  <Paragraphs>66</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Times</vt:lpstr>
      <vt:lpstr>MS PGothic</vt:lpstr>
      <vt:lpstr>Arial</vt:lpstr>
      <vt:lpstr>Arial Black</vt:lpstr>
      <vt:lpstr>Castellar</vt:lpstr>
      <vt:lpstr>Tahoma</vt:lpstr>
      <vt:lpstr>Wingdings</vt:lpstr>
      <vt:lpstr>Blank Presentation</vt:lpstr>
      <vt:lpstr>PowerPoint Presentation</vt:lpstr>
      <vt:lpstr>PowerPoint Presentation</vt:lpstr>
      <vt:lpstr>PowerPoint Presentation</vt:lpstr>
      <vt:lpstr>PowerPoint Presentation</vt:lpstr>
      <vt:lpstr>ARTICLE HEADLINE</vt:lpstr>
      <vt:lpstr>Use of templates</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Jonty Pearce</cp:lastModifiedBy>
  <cp:revision>17</cp:revision>
  <dcterms:created xsi:type="dcterms:W3CDTF">2007-10-10T08:29:48Z</dcterms:created>
  <dcterms:modified xsi:type="dcterms:W3CDTF">2015-02-22T11:11:35Z</dcterms:modified>
</cp:coreProperties>
</file>